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>
        <p:scale>
          <a:sx n="98" d="100"/>
          <a:sy n="98" d="100"/>
        </p:scale>
        <p:origin x="96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7E129-A303-985F-E344-C3A8E4F0C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36D75-4866-BB47-A959-B3628D80E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BC41D-3241-D106-9C42-D5B09AAA3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572E8-C791-25DD-9826-441DF5B0C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2CDD7-83F1-B9F8-9376-3347A199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9441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2A98D-F0E5-7487-DBBC-26642B8A1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AEEDF-4C4B-DBA4-BD5C-55A109C0F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D7E32-56D6-9062-E310-5E64B06B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B17-C4FA-536D-687E-A62276C6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A91C1-0C85-CE06-09A4-564A839C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582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18A70-F71D-036B-0EE6-F9CDB5CE6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28684-1D00-BD7C-8C3F-E8F9A98E8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3BDD5-2852-3F0C-1A95-F3BE0B14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C9A2C-BB1A-4BA7-B087-E66A18F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5CCD7-08F0-4626-76E3-049710B4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006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3E79-9BD0-56C7-2272-1C352EE8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31BBE-A8B3-4E22-9C5B-712C18F1A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8D042-B992-A640-6960-68E2AA85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BC4B-AF40-CBAB-ABD0-CC5CA369A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25DFE-3A90-D35F-6471-8F29564B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45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4576-3E6A-2E1E-1696-9DA5C9A09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6F319-6332-CEEE-81D0-A387DC842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A4D97-504E-9E79-C289-7F42FDD6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AC9D8-135C-8CBC-512A-1F5DEDE01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F1B4E-7192-8789-0DBD-A55ADFA2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172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B7311-B5B6-511C-5F52-BE0C24A70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E506D-1B38-D7E9-9419-8EB9AF7B2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B6B46-4850-A604-04E8-0C78FBE36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03520-25C1-14D5-E07A-336B40F7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E7A71-9A6E-7750-97F0-19137D5D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7A7C1-2C44-149A-F981-C4D1EA3F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406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1B3F4-A62F-90A7-1138-A3F93D582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D3EDF-27E0-197D-1BB0-E11CD99D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C5FC2-A1FA-0A61-6EF5-D45A86318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BAC48-A6CE-7A8C-091B-AF65F90BF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36F04E-075C-DFAA-8B74-55AF78BA6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28BDF-B60D-433E-F8B7-10FEA42F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2F9E4-A4E3-451E-D2F1-610A3310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A553F2-AEF7-E201-98F5-76940882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52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5637A-E240-54F1-2780-0E6DA5F3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10F21-2261-8F70-E1FB-D1D626DF8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D93C5-FD09-C139-8E94-462DECD8C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3A01F-4F6C-0542-02BB-97D923104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816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FB3F1-79DF-49CF-7DA0-DC96AC40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64164-ED30-DC75-98BC-593CC5E1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24434-9859-850D-CC8E-F3CE62DA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431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6D59-27D1-C85E-0BD5-80B56950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F592E-706F-B1FB-23AA-815F4886B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B236D-4F16-D21B-C556-4BCC17B57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C9E61-2163-0983-8E7C-0ED2B2B0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2375D-A7F2-C633-8012-6F184991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3B873-2703-5C17-5318-FE1EA6FA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25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4E795-4719-08AE-6F70-E9B08B2F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6EABB-8ACF-ABA2-F066-159B0FF6C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61849-E0BB-FB66-0CC1-C624F23DA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CAE4-C7DF-07FA-9447-B62FC77E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FCA8B-5093-8762-3C27-C455E146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2A35F-85BE-80B1-363D-3F17EA6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254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C5B7C-4B07-9954-51B6-6345CFE0B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6E167-F762-4641-52DC-8571848CD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13F9C-1388-EF87-370E-93A49A9A1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B98E8-3D6D-4082-A777-0E178D8FE1EA}" type="datetimeFigureOut">
              <a:rPr lang="fi-FI" smtClean="0"/>
              <a:t>19.2.2025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7BA2A-8CDD-42EA-3B8B-47A742E19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F38EF-C0D3-FC38-EDFA-3C9626F9A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F8EA58-0692-49F1-8079-D0DFC56B874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D95B4-B3B3-29BD-A7B0-0FC3449BED7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50662" y="6642100"/>
            <a:ext cx="11191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i-FI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Classified as Business</a:t>
            </a:r>
          </a:p>
        </p:txBody>
      </p:sp>
    </p:spTree>
    <p:extLst>
      <p:ext uri="{BB962C8B-B14F-4D97-AF65-F5344CB8AC3E}">
        <p14:creationId xmlns:p14="http://schemas.microsoft.com/office/powerpoint/2010/main" val="25482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Rectangle 105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77E2EC46-0E99-5734-55F1-67DE025A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0" r="-3" b="-3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1E1665-AA9E-C4C2-F02F-1AF48C4DB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8" b="19162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9C05F4-30FC-43BB-4F91-D702C9FE3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2" r="-1" b="2896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4EC076-89E2-3B23-37D9-F04323F8A3D0}"/>
              </a:ext>
            </a:extLst>
          </p:cNvPr>
          <p:cNvSpPr/>
          <p:nvPr/>
        </p:nvSpPr>
        <p:spPr>
          <a:xfrm>
            <a:off x="97356" y="82622"/>
            <a:ext cx="45516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KOTEL EMC-SEMINAR 2025</a:t>
            </a:r>
          </a:p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VAPRIIKKI, TAMPERE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214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49D401-D0DC-7D59-4C49-71C5F5447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A9F23E9-EF35-B6ED-EEDF-5011838A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9E2EC74-EDC7-7248-4A31-E8B6093F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r="-3" b="10003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2A281B4-7AE6-7EF5-01F5-AA0188142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2B041DE7-C0BB-F2E7-23FE-2808DFC4E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r="1" b="6557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75C273F-0BBB-494B-F209-BF3AED1FD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9" r="-4" b="17168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C0C0A0-4CA7-D1A1-E540-D38C9A6502E0}"/>
              </a:ext>
            </a:extLst>
          </p:cNvPr>
          <p:cNvSpPr/>
          <p:nvPr/>
        </p:nvSpPr>
        <p:spPr>
          <a:xfrm>
            <a:off x="97357" y="12766"/>
            <a:ext cx="45516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KOTEL EMC-SEMINAR 2025</a:t>
            </a:r>
          </a:p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VAPRIIKKI, TAMPERE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5219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d6a82de-332f-43b8-a8a7-1928fd67507f}" enabled="1" method="Standard" siteId="{097464b8-069c-453e-9254-c17ec707310d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Widescreen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Pasi Valimaki</dc:creator>
  <cp:lastModifiedBy>Pasi Valimaki</cp:lastModifiedBy>
  <cp:revision>1</cp:revision>
  <dcterms:created xsi:type="dcterms:W3CDTF">2025-02-19T16:21:20Z</dcterms:created>
  <dcterms:modified xsi:type="dcterms:W3CDTF">2025-02-19T16:37:24Z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Classified as Business</vt:lpwstr>
  </property>
</Properties>
</file>